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8B896-DBC2-445A-AD59-381AEDD8A7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36D15-3BE8-4E01-92B0-227E1F7EBBA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Качественные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05431-F930-4A6B-9EB1-FF37AA7251EA}" type="parTrans" cxnId="{3A21C9E5-0F47-4DB9-A0C5-1673B77D08C6}">
      <dgm:prSet/>
      <dgm:spPr/>
      <dgm:t>
        <a:bodyPr/>
        <a:lstStyle/>
        <a:p>
          <a:endParaRPr lang="ru-RU"/>
        </a:p>
      </dgm:t>
    </dgm:pt>
    <dgm:pt modelId="{D027FD1A-8954-4A77-BC19-5A3025779AF6}" type="sibTrans" cxnId="{3A21C9E5-0F47-4DB9-A0C5-1673B77D08C6}">
      <dgm:prSet/>
      <dgm:spPr/>
      <dgm:t>
        <a:bodyPr/>
        <a:lstStyle/>
        <a:p>
          <a:endParaRPr lang="ru-RU"/>
        </a:p>
      </dgm:t>
    </dgm:pt>
    <dgm:pt modelId="{AC64D5B3-F336-47C3-BAEE-B191EC96ECB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Относительные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7B921E-011D-401F-8E44-1697735B73F3}" type="parTrans" cxnId="{7A1DFF25-012B-47E4-896E-85A90664A594}">
      <dgm:prSet/>
      <dgm:spPr/>
      <dgm:t>
        <a:bodyPr/>
        <a:lstStyle/>
        <a:p>
          <a:endParaRPr lang="ru-RU"/>
        </a:p>
      </dgm:t>
    </dgm:pt>
    <dgm:pt modelId="{4D25C5FD-D5B7-4E1F-8A63-7AC7C7A5DF4F}" type="sibTrans" cxnId="{7A1DFF25-012B-47E4-896E-85A90664A594}">
      <dgm:prSet/>
      <dgm:spPr/>
      <dgm:t>
        <a:bodyPr/>
        <a:lstStyle/>
        <a:p>
          <a:endParaRPr lang="ru-RU"/>
        </a:p>
      </dgm:t>
    </dgm:pt>
    <dgm:pt modelId="{95F82211-7D0E-4C15-8800-E6AABA0C7DA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Притяжательные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F212C5-E6B4-415F-8CAB-14B63F012FF7}" type="parTrans" cxnId="{4BA3FC79-1801-43BF-B066-A39457B74030}">
      <dgm:prSet/>
      <dgm:spPr/>
      <dgm:t>
        <a:bodyPr/>
        <a:lstStyle/>
        <a:p>
          <a:endParaRPr lang="ru-RU"/>
        </a:p>
      </dgm:t>
    </dgm:pt>
    <dgm:pt modelId="{F69758E6-55B0-4423-9AF4-7B9D7D2A35F4}" type="sibTrans" cxnId="{4BA3FC79-1801-43BF-B066-A39457B74030}">
      <dgm:prSet/>
      <dgm:spPr/>
      <dgm:t>
        <a:bodyPr/>
        <a:lstStyle/>
        <a:p>
          <a:endParaRPr lang="ru-RU"/>
        </a:p>
      </dgm:t>
    </dgm:pt>
    <dgm:pt modelId="{94E38634-952B-4D63-B29F-ED408750E112}" type="pres">
      <dgm:prSet presAssocID="{1C68B896-DBC2-445A-AD59-381AEDD8A7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A057F-602F-4E7D-8EB2-17DF68374C77}" type="pres">
      <dgm:prSet presAssocID="{21D36D15-3BE8-4E01-92B0-227E1F7EBBA8}" presName="parentLin" presStyleCnt="0"/>
      <dgm:spPr/>
    </dgm:pt>
    <dgm:pt modelId="{E3790F72-491A-408A-8CFF-9496D31625BE}" type="pres">
      <dgm:prSet presAssocID="{21D36D15-3BE8-4E01-92B0-227E1F7EBB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298794-E465-4550-8DCE-0D664E2BCFE7}" type="pres">
      <dgm:prSet presAssocID="{21D36D15-3BE8-4E01-92B0-227E1F7EBB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0C40-265E-46F5-82AD-7853D05F19B5}" type="pres">
      <dgm:prSet presAssocID="{21D36D15-3BE8-4E01-92B0-227E1F7EBBA8}" presName="negativeSpace" presStyleCnt="0"/>
      <dgm:spPr/>
    </dgm:pt>
    <dgm:pt modelId="{C90C228D-7589-45B8-A2DB-C880292C680B}" type="pres">
      <dgm:prSet presAssocID="{21D36D15-3BE8-4E01-92B0-227E1F7EBBA8}" presName="childText" presStyleLbl="conFgAcc1" presStyleIdx="0" presStyleCnt="3">
        <dgm:presLayoutVars>
          <dgm:bulletEnabled val="1"/>
        </dgm:presLayoutVars>
      </dgm:prSet>
      <dgm:spPr/>
    </dgm:pt>
    <dgm:pt modelId="{336085AB-11E3-4A52-AE48-AF4E80F544ED}" type="pres">
      <dgm:prSet presAssocID="{D027FD1A-8954-4A77-BC19-5A3025779AF6}" presName="spaceBetweenRectangles" presStyleCnt="0"/>
      <dgm:spPr/>
    </dgm:pt>
    <dgm:pt modelId="{E6A6DF6E-51A7-4B5A-97F5-B71662F5417C}" type="pres">
      <dgm:prSet presAssocID="{AC64D5B3-F336-47C3-BAEE-B191EC96ECB5}" presName="parentLin" presStyleCnt="0"/>
      <dgm:spPr/>
    </dgm:pt>
    <dgm:pt modelId="{F390480B-C83F-44EE-B72D-073D0833C31F}" type="pres">
      <dgm:prSet presAssocID="{AC64D5B3-F336-47C3-BAEE-B191EC96EC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A35873-D29F-4D33-BCF6-6441718F9EEC}" type="pres">
      <dgm:prSet presAssocID="{AC64D5B3-F336-47C3-BAEE-B191EC96EC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5E2F-A78D-4B42-A2D7-1F5BF7792042}" type="pres">
      <dgm:prSet presAssocID="{AC64D5B3-F336-47C3-BAEE-B191EC96ECB5}" presName="negativeSpace" presStyleCnt="0"/>
      <dgm:spPr/>
    </dgm:pt>
    <dgm:pt modelId="{84E45F56-B461-4321-89D3-3B7B107FF6EE}" type="pres">
      <dgm:prSet presAssocID="{AC64D5B3-F336-47C3-BAEE-B191EC96ECB5}" presName="childText" presStyleLbl="conFgAcc1" presStyleIdx="1" presStyleCnt="3">
        <dgm:presLayoutVars>
          <dgm:bulletEnabled val="1"/>
        </dgm:presLayoutVars>
      </dgm:prSet>
      <dgm:spPr/>
    </dgm:pt>
    <dgm:pt modelId="{99770F4E-78A4-4ED9-8454-890E5D01349E}" type="pres">
      <dgm:prSet presAssocID="{4D25C5FD-D5B7-4E1F-8A63-7AC7C7A5DF4F}" presName="spaceBetweenRectangles" presStyleCnt="0"/>
      <dgm:spPr/>
    </dgm:pt>
    <dgm:pt modelId="{AC5A94E0-9B17-4642-AF1B-0D8624624BB3}" type="pres">
      <dgm:prSet presAssocID="{95F82211-7D0E-4C15-8800-E6AABA0C7DA0}" presName="parentLin" presStyleCnt="0"/>
      <dgm:spPr/>
    </dgm:pt>
    <dgm:pt modelId="{845F8A93-CA9D-4DEA-ABEA-A09FA080E4F1}" type="pres">
      <dgm:prSet presAssocID="{95F82211-7D0E-4C15-8800-E6AABA0C7D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7E7844-CE30-40B4-8C18-E0DB75B04F22}" type="pres">
      <dgm:prSet presAssocID="{95F82211-7D0E-4C15-8800-E6AABA0C7D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75E8-1CF6-44EE-9681-CB025077FA1E}" type="pres">
      <dgm:prSet presAssocID="{95F82211-7D0E-4C15-8800-E6AABA0C7DA0}" presName="negativeSpace" presStyleCnt="0"/>
      <dgm:spPr/>
    </dgm:pt>
    <dgm:pt modelId="{6BD715CC-895C-4BE2-8E8D-1419550CCBE2}" type="pres">
      <dgm:prSet presAssocID="{95F82211-7D0E-4C15-8800-E6AABA0C7D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380EEF-DE71-4154-9033-86BA898F663A}" type="presOf" srcId="{1C68B896-DBC2-445A-AD59-381AEDD8A73A}" destId="{94E38634-952B-4D63-B29F-ED408750E112}" srcOrd="0" destOrd="0" presId="urn:microsoft.com/office/officeart/2005/8/layout/list1"/>
    <dgm:cxn modelId="{8E4C0CA3-3239-4974-9FC2-78820417E105}" type="presOf" srcId="{AC64D5B3-F336-47C3-BAEE-B191EC96ECB5}" destId="{14A35873-D29F-4D33-BCF6-6441718F9EEC}" srcOrd="1" destOrd="0" presId="urn:microsoft.com/office/officeart/2005/8/layout/list1"/>
    <dgm:cxn modelId="{3A21C9E5-0F47-4DB9-A0C5-1673B77D08C6}" srcId="{1C68B896-DBC2-445A-AD59-381AEDD8A73A}" destId="{21D36D15-3BE8-4E01-92B0-227E1F7EBBA8}" srcOrd="0" destOrd="0" parTransId="{70A05431-F930-4A6B-9EB1-FF37AA7251EA}" sibTransId="{D027FD1A-8954-4A77-BC19-5A3025779AF6}"/>
    <dgm:cxn modelId="{87878E69-37DE-4E65-A32C-7A59BE74A374}" type="presOf" srcId="{21D36D15-3BE8-4E01-92B0-227E1F7EBBA8}" destId="{72298794-E465-4550-8DCE-0D664E2BCFE7}" srcOrd="1" destOrd="0" presId="urn:microsoft.com/office/officeart/2005/8/layout/list1"/>
    <dgm:cxn modelId="{758B7240-63DA-445A-868D-93CA5F617673}" type="presOf" srcId="{AC64D5B3-F336-47C3-BAEE-B191EC96ECB5}" destId="{F390480B-C83F-44EE-B72D-073D0833C31F}" srcOrd="0" destOrd="0" presId="urn:microsoft.com/office/officeart/2005/8/layout/list1"/>
    <dgm:cxn modelId="{1A385D13-8B24-4B79-9EE3-F75520907AD7}" type="presOf" srcId="{95F82211-7D0E-4C15-8800-E6AABA0C7DA0}" destId="{845F8A93-CA9D-4DEA-ABEA-A09FA080E4F1}" srcOrd="0" destOrd="0" presId="urn:microsoft.com/office/officeart/2005/8/layout/list1"/>
    <dgm:cxn modelId="{7A1DFF25-012B-47E4-896E-85A90664A594}" srcId="{1C68B896-DBC2-445A-AD59-381AEDD8A73A}" destId="{AC64D5B3-F336-47C3-BAEE-B191EC96ECB5}" srcOrd="1" destOrd="0" parTransId="{4C7B921E-011D-401F-8E44-1697735B73F3}" sibTransId="{4D25C5FD-D5B7-4E1F-8A63-7AC7C7A5DF4F}"/>
    <dgm:cxn modelId="{485BAAA5-E181-4D5B-B036-571ABCFD6344}" type="presOf" srcId="{95F82211-7D0E-4C15-8800-E6AABA0C7DA0}" destId="{147E7844-CE30-40B4-8C18-E0DB75B04F22}" srcOrd="1" destOrd="0" presId="urn:microsoft.com/office/officeart/2005/8/layout/list1"/>
    <dgm:cxn modelId="{80F26721-BAE3-43F6-A3F6-8132E46DA250}" type="presOf" srcId="{21D36D15-3BE8-4E01-92B0-227E1F7EBBA8}" destId="{E3790F72-491A-408A-8CFF-9496D31625BE}" srcOrd="0" destOrd="0" presId="urn:microsoft.com/office/officeart/2005/8/layout/list1"/>
    <dgm:cxn modelId="{4BA3FC79-1801-43BF-B066-A39457B74030}" srcId="{1C68B896-DBC2-445A-AD59-381AEDD8A73A}" destId="{95F82211-7D0E-4C15-8800-E6AABA0C7DA0}" srcOrd="2" destOrd="0" parTransId="{03F212C5-E6B4-415F-8CAB-14B63F012FF7}" sibTransId="{F69758E6-55B0-4423-9AF4-7B9D7D2A35F4}"/>
    <dgm:cxn modelId="{41AADAEE-197B-4CBA-A455-E71A98EB54AD}" type="presParOf" srcId="{94E38634-952B-4D63-B29F-ED408750E112}" destId="{6CEA057F-602F-4E7D-8EB2-17DF68374C77}" srcOrd="0" destOrd="0" presId="urn:microsoft.com/office/officeart/2005/8/layout/list1"/>
    <dgm:cxn modelId="{DD7E06BE-F255-4197-9655-65FCE99152BD}" type="presParOf" srcId="{6CEA057F-602F-4E7D-8EB2-17DF68374C77}" destId="{E3790F72-491A-408A-8CFF-9496D31625BE}" srcOrd="0" destOrd="0" presId="urn:microsoft.com/office/officeart/2005/8/layout/list1"/>
    <dgm:cxn modelId="{8A2850EA-3867-4D58-8E92-A6E905D4FD53}" type="presParOf" srcId="{6CEA057F-602F-4E7D-8EB2-17DF68374C77}" destId="{72298794-E465-4550-8DCE-0D664E2BCFE7}" srcOrd="1" destOrd="0" presId="urn:microsoft.com/office/officeart/2005/8/layout/list1"/>
    <dgm:cxn modelId="{336529D1-E05C-4B48-956B-DF31D1F15D8B}" type="presParOf" srcId="{94E38634-952B-4D63-B29F-ED408750E112}" destId="{7BF70C40-265E-46F5-82AD-7853D05F19B5}" srcOrd="1" destOrd="0" presId="urn:microsoft.com/office/officeart/2005/8/layout/list1"/>
    <dgm:cxn modelId="{44D361FD-5622-45B8-B204-0E3220EB81A6}" type="presParOf" srcId="{94E38634-952B-4D63-B29F-ED408750E112}" destId="{C90C228D-7589-45B8-A2DB-C880292C680B}" srcOrd="2" destOrd="0" presId="urn:microsoft.com/office/officeart/2005/8/layout/list1"/>
    <dgm:cxn modelId="{295C23CB-778E-48D3-B3A1-080454AA5DCF}" type="presParOf" srcId="{94E38634-952B-4D63-B29F-ED408750E112}" destId="{336085AB-11E3-4A52-AE48-AF4E80F544ED}" srcOrd="3" destOrd="0" presId="urn:microsoft.com/office/officeart/2005/8/layout/list1"/>
    <dgm:cxn modelId="{EB5D9DFD-7891-4279-9F6F-6C897E82E8F7}" type="presParOf" srcId="{94E38634-952B-4D63-B29F-ED408750E112}" destId="{E6A6DF6E-51A7-4B5A-97F5-B71662F5417C}" srcOrd="4" destOrd="0" presId="urn:microsoft.com/office/officeart/2005/8/layout/list1"/>
    <dgm:cxn modelId="{C8522B34-3A08-4AE6-9C5A-7C6FE6225DF1}" type="presParOf" srcId="{E6A6DF6E-51A7-4B5A-97F5-B71662F5417C}" destId="{F390480B-C83F-44EE-B72D-073D0833C31F}" srcOrd="0" destOrd="0" presId="urn:microsoft.com/office/officeart/2005/8/layout/list1"/>
    <dgm:cxn modelId="{374C51C6-69B7-4743-A8B5-5E70D584D655}" type="presParOf" srcId="{E6A6DF6E-51A7-4B5A-97F5-B71662F5417C}" destId="{14A35873-D29F-4D33-BCF6-6441718F9EEC}" srcOrd="1" destOrd="0" presId="urn:microsoft.com/office/officeart/2005/8/layout/list1"/>
    <dgm:cxn modelId="{B7C6DC61-B969-4AD9-9F9D-8E56692014F7}" type="presParOf" srcId="{94E38634-952B-4D63-B29F-ED408750E112}" destId="{59535E2F-A78D-4B42-A2D7-1F5BF7792042}" srcOrd="5" destOrd="0" presId="urn:microsoft.com/office/officeart/2005/8/layout/list1"/>
    <dgm:cxn modelId="{F0C856E7-FCD0-4DD9-896D-D4D0B9219F75}" type="presParOf" srcId="{94E38634-952B-4D63-B29F-ED408750E112}" destId="{84E45F56-B461-4321-89D3-3B7B107FF6EE}" srcOrd="6" destOrd="0" presId="urn:microsoft.com/office/officeart/2005/8/layout/list1"/>
    <dgm:cxn modelId="{8E83AA54-4BD7-47E4-9050-2C62BC16E273}" type="presParOf" srcId="{94E38634-952B-4D63-B29F-ED408750E112}" destId="{99770F4E-78A4-4ED9-8454-890E5D01349E}" srcOrd="7" destOrd="0" presId="urn:microsoft.com/office/officeart/2005/8/layout/list1"/>
    <dgm:cxn modelId="{F0568269-667D-47CA-A6F3-07FA0D1AF397}" type="presParOf" srcId="{94E38634-952B-4D63-B29F-ED408750E112}" destId="{AC5A94E0-9B17-4642-AF1B-0D8624624BB3}" srcOrd="8" destOrd="0" presId="urn:microsoft.com/office/officeart/2005/8/layout/list1"/>
    <dgm:cxn modelId="{CDA46DDE-C2CB-4B64-A44A-0B46A4D00305}" type="presParOf" srcId="{AC5A94E0-9B17-4642-AF1B-0D8624624BB3}" destId="{845F8A93-CA9D-4DEA-ABEA-A09FA080E4F1}" srcOrd="0" destOrd="0" presId="urn:microsoft.com/office/officeart/2005/8/layout/list1"/>
    <dgm:cxn modelId="{37E642A7-5B35-4E07-87DE-77785E5D2960}" type="presParOf" srcId="{AC5A94E0-9B17-4642-AF1B-0D8624624BB3}" destId="{147E7844-CE30-40B4-8C18-E0DB75B04F22}" srcOrd="1" destOrd="0" presId="urn:microsoft.com/office/officeart/2005/8/layout/list1"/>
    <dgm:cxn modelId="{AEE57E3F-3196-4F21-A070-F68379C821E3}" type="presParOf" srcId="{94E38634-952B-4D63-B29F-ED408750E112}" destId="{C94875E8-1CF6-44EE-9681-CB025077FA1E}" srcOrd="9" destOrd="0" presId="urn:microsoft.com/office/officeart/2005/8/layout/list1"/>
    <dgm:cxn modelId="{311C8825-9D62-4948-9D66-3933AAD9CD81}" type="presParOf" srcId="{94E38634-952B-4D63-B29F-ED408750E112}" destId="{6BD715CC-895C-4BE2-8E8D-1419550CCB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C228D-7589-45B8-A2DB-C880292C680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98794-E465-4550-8DCE-0D664E2BCFE7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Качественные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6459"/>
        <a:ext cx="4267200" cy="915120"/>
      </dsp:txXfrm>
    </dsp:sp>
    <dsp:sp modelId="{84E45F56-B461-4321-89D3-3B7B107FF6E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35873-D29F-4D33-BCF6-6441718F9EEC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Относительные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1412619"/>
        <a:ext cx="4267200" cy="915120"/>
      </dsp:txXfrm>
    </dsp:sp>
    <dsp:sp modelId="{6BD715CC-895C-4BE2-8E8D-1419550CCBE2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E7844-CE30-40B4-8C18-E0DB75B04F22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Притяжательные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007373" y="3947589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Разряды имён прилагательных по значению 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4577133" y="579691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класс</a:t>
            </a:r>
          </a:p>
          <a:p>
            <a:endParaRPr lang="ru-RU" sz="24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ОШ № 25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Н.В. Шевцова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777" y="1023367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Орфографическая пятиминутка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597320" y="4569883"/>
            <a:ext cx="5543550" cy="600075"/>
            <a:chOff x="1248" y="1412"/>
            <a:chExt cx="3492" cy="378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41" y="1412"/>
              <a:ext cx="299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Пр…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слушат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ся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 к 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ш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роху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597320" y="2099736"/>
            <a:ext cx="5105400" cy="595313"/>
            <a:chOff x="1248" y="2030"/>
            <a:chExt cx="3216" cy="37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28" y="2037"/>
              <a:ext cx="23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Соб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рат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ся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в лес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597320" y="2922058"/>
            <a:ext cx="5546725" cy="584200"/>
            <a:chOff x="1248" y="2630"/>
            <a:chExt cx="3494" cy="368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1" y="2630"/>
              <a:ext cx="302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Пр…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кратить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…г…воры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597320" y="3776133"/>
            <a:ext cx="5529263" cy="565150"/>
            <a:chOff x="1248" y="3230"/>
            <a:chExt cx="3483" cy="35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63" y="3237"/>
              <a:ext cx="30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Ч…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дес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ные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 пр…</a:t>
              </a:r>
              <a:r>
                <a:rPr lang="ru-RU" sz="3000" dirty="0" err="1" smtClean="0">
                  <a:latin typeface="Times New Roman" pitchFamily="18" charset="0"/>
                  <a:cs typeface="Times New Roman" pitchFamily="18" charset="0"/>
                </a:rPr>
                <a:t>ключения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597320" y="5458883"/>
            <a:ext cx="5105400" cy="584200"/>
            <a:chOff x="1248" y="3220"/>
            <a:chExt cx="3216" cy="368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15" y="3220"/>
              <a:ext cx="26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Пр…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леч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… о…дохнуть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Правило – параграф 57</a:t>
            </a:r>
          </a:p>
          <a:p>
            <a:pPr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Упражнение 337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77296" y="1459490"/>
            <a:ext cx="3868340" cy="823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Спишите, исправив ошибки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Глубочайшая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Самая интересная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Слаще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Легчайший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Наиболее удобный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Превосходнейший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чистый</a:t>
            </a:r>
          </a:p>
          <a:p>
            <a:pPr marL="457200" indent="-457200"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Превосходная степень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Старейший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мягкий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Дольше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Простейший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Самый густой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Тверже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Самый ужасный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Прилежнее</a:t>
            </a:r>
          </a:p>
          <a:p>
            <a:pPr marL="539496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известный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Разряды имён прилагательных по значению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90800" y="24499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Качественные ИП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16578" y="2975552"/>
          <a:ext cx="7886700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Обозначает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Образует…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Сочетается с …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Образует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Образует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738255" y="15378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39091" y="4821381"/>
            <a:ext cx="767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Заполните таблицу «Признаки качественных прилагательных, опираясь на текст параграфа 58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Применим знания…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Распределительный диктант: </a:t>
            </a:r>
          </a:p>
          <a:p>
            <a:pPr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СЕРЫЙ, ВОЛНИСТЫЙ, НИЗКИЙ, ЯНВАРСКИЙ, МРАЧНЫЙ, СКУЧНЫЙ, УНЫЛЫЙ, МОЛОДОЙ, ДЕРЕВЯННЫЙ, ПТИЧИЙ, ВЕСЕННИЙ, МЕСТНЫЙ, МОРОЗНЫЙ, ВЧЕРАШНИЙ.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870364" y="423949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30291" y="4114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2727" y="5306290"/>
            <a:ext cx="840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КАЧЕСТВЕННЫЕ ИП                         ИП другого разряда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Применим знания…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Упражнение 340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самостоятельная работа в парах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Параграф 58 – правило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341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176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ОШ № 25 Учитель русского языка и литературы  Н.В. Шевцова</vt:lpstr>
      <vt:lpstr>Орфографическая пятиминутка</vt:lpstr>
      <vt:lpstr>Проверка домашнего задания</vt:lpstr>
      <vt:lpstr>Повторение</vt:lpstr>
      <vt:lpstr>Разряды имён прилагательных по значению</vt:lpstr>
      <vt:lpstr>Качественные ИП</vt:lpstr>
      <vt:lpstr>Применим знания…</vt:lpstr>
      <vt:lpstr>Применим знания…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14</cp:revision>
  <dcterms:created xsi:type="dcterms:W3CDTF">2014-11-21T11:00:06Z</dcterms:created>
  <dcterms:modified xsi:type="dcterms:W3CDTF">2017-01-17T15:15:13Z</dcterms:modified>
</cp:coreProperties>
</file>